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5"/>
  </p:notesMasterIdLst>
  <p:sldIdLst>
    <p:sldId id="277" r:id="rId2"/>
    <p:sldId id="276" r:id="rId3"/>
    <p:sldId id="27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21" userDrawn="1">
          <p15:clr>
            <a:srgbClr val="A4A3A4"/>
          </p15:clr>
        </p15:guide>
        <p15:guide id="2" pos="54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B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78870" autoAdjust="0"/>
  </p:normalViewPr>
  <p:slideViewPr>
    <p:cSldViewPr>
      <p:cViewPr>
        <p:scale>
          <a:sx n="90" d="100"/>
          <a:sy n="90" d="100"/>
        </p:scale>
        <p:origin x="-48" y="330"/>
      </p:cViewPr>
      <p:guideLst>
        <p:guide orient="horz" pos="3521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77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C9416-57B6-4871-B2A3-F710417F7930}" type="datetimeFigureOut">
              <a:rPr lang="fr-CH" smtClean="0"/>
              <a:t>21.05.2015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5565B-EEAB-4947-9460-72495BBCFEF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622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565B-EEAB-4947-9460-72495BBCFEF3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1909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ar-TN" dirty="0" smtClean="0"/>
              <a:t>قم</a:t>
            </a:r>
            <a:r>
              <a:rPr lang="ar-TN" baseline="0" dirty="0" smtClean="0"/>
              <a:t> بطباعة هذه الصورة على شكل </a:t>
            </a:r>
            <a:r>
              <a:rPr lang="en-AU" dirty="0" smtClean="0"/>
              <a:t>A3</a:t>
            </a:r>
            <a:r>
              <a:rPr lang="ar-TN" dirty="0" smtClean="0"/>
              <a:t> على</a:t>
            </a:r>
            <a:r>
              <a:rPr lang="ar-TN" baseline="0" dirty="0" smtClean="0"/>
              <a:t> حسب عدد المجموعات</a:t>
            </a:r>
            <a:endParaRPr lang="ar-TN" dirty="0" smtClean="0"/>
          </a:p>
          <a:p>
            <a:pPr marL="171450" marR="0" indent="-17145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ar-TN" dirty="0" smtClean="0"/>
              <a:t>قم بقصها </a:t>
            </a:r>
            <a:r>
              <a:rPr lang="ar-TN" baseline="0" dirty="0" smtClean="0"/>
              <a:t>باتباع الخطوط الحمراء </a:t>
            </a:r>
          </a:p>
          <a:p>
            <a:pPr marL="171450" marR="0" indent="-17145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ar-TN" baseline="0" dirty="0" smtClean="0"/>
              <a:t>ثم ضع الأجزاء المقطعة في ظرف عند كل مجموعة</a:t>
            </a:r>
            <a:endParaRPr lang="en-AU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565B-EEAB-4947-9460-72495BBCFEF3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990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ttom-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55513"/>
            <a:ext cx="9144000" cy="1211010"/>
          </a:xfrm>
          <a:prstGeom prst="rect">
            <a:avLst/>
          </a:prstGeom>
        </p:spPr>
      </p:pic>
      <p:pic>
        <p:nvPicPr>
          <p:cNvPr id="3" name="Picture 2" descr="bottom-curv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55513"/>
            <a:ext cx="9144000" cy="121101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95689" y="2233337"/>
            <a:ext cx="7772400" cy="1470025"/>
          </a:xfrm>
        </p:spPr>
        <p:txBody>
          <a:bodyPr>
            <a:noAutofit/>
          </a:bodyPr>
          <a:lstStyle>
            <a:lvl1pPr algn="ctr" rtl="1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81489" y="4052664"/>
            <a:ext cx="6400800" cy="1752600"/>
          </a:xfrm>
        </p:spPr>
        <p:txBody>
          <a:bodyPr>
            <a:normAutofit/>
          </a:bodyPr>
          <a:lstStyle>
            <a:lvl1pPr marL="0" indent="0" algn="ctr" rtl="1">
              <a:buNone/>
              <a:defRPr sz="48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782" y="266329"/>
            <a:ext cx="3028215" cy="175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9133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ttom-curve-fa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4127" y="6329599"/>
            <a:ext cx="2962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noProof="0" dirty="0" smtClean="0"/>
              <a:t>الجزء الأول "أ"  - مواد </a:t>
            </a:r>
            <a:r>
              <a:rPr lang="ar-SA" noProof="0" dirty="0" err="1" smtClean="0"/>
              <a:t>اسفير</a:t>
            </a:r>
            <a:r>
              <a:rPr lang="ar-SA" noProof="0" dirty="0" smtClean="0"/>
              <a:t> التدريبية سنة 2015</a:t>
            </a:r>
          </a:p>
        </p:txBody>
      </p:sp>
    </p:spTree>
    <p:extLst>
      <p:ext uri="{BB962C8B-B14F-4D97-AF65-F5344CB8AC3E}">
        <p14:creationId xmlns:p14="http://schemas.microsoft.com/office/powerpoint/2010/main" val="358179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o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ttom-curve-fa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>
            <a:noAutofit/>
          </a:bodyPr>
          <a:lstStyle>
            <a:lvl1pPr algn="r" rtl="1">
              <a:defRPr sz="2800"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noProof="0" dirty="0" err="1" smtClean="0"/>
              <a:t>Click</a:t>
            </a:r>
            <a:r>
              <a:rPr lang="ar-SA" noProof="0" dirty="0" smtClean="0"/>
              <a:t> </a:t>
            </a:r>
            <a:r>
              <a:rPr lang="ar-SA" noProof="0" dirty="0" err="1" smtClean="0"/>
              <a:t>to</a:t>
            </a:r>
            <a:r>
              <a:rPr lang="ar-SA" noProof="0" dirty="0" smtClean="0"/>
              <a:t> </a:t>
            </a:r>
            <a:r>
              <a:rPr lang="ar-SA" noProof="0" dirty="0" err="1" smtClean="0"/>
              <a:t>edit</a:t>
            </a:r>
            <a:r>
              <a:rPr lang="ar-SA" noProof="0" dirty="0" smtClean="0"/>
              <a:t> </a:t>
            </a:r>
            <a:r>
              <a:rPr lang="ar-SA" noProof="0" dirty="0" err="1" smtClean="0"/>
              <a:t>Master</a:t>
            </a:r>
            <a:r>
              <a:rPr lang="ar-SA" noProof="0" dirty="0" smtClean="0"/>
              <a:t> </a:t>
            </a:r>
            <a:r>
              <a:rPr lang="ar-SA" noProof="0" dirty="0" err="1" smtClean="0"/>
              <a:t>title</a:t>
            </a:r>
            <a:r>
              <a:rPr lang="ar-SA" noProof="0" dirty="0" smtClean="0"/>
              <a:t> </a:t>
            </a:r>
            <a:r>
              <a:rPr lang="ar-SA" noProof="0" dirty="0" err="1" smtClean="0"/>
              <a:t>style</a:t>
            </a:r>
            <a:endParaRPr lang="ar-SA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692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  <a:lvl2pPr marL="361950" indent="-361950"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2pPr>
            <a:lvl3pPr marL="715963" indent="-354013" algn="r" rtl="1"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3pPr>
          </a:lstStyle>
          <a:p>
            <a:pPr lvl="0"/>
            <a:r>
              <a:rPr lang="ar-SA" noProof="0" dirty="0" err="1" smtClean="0"/>
              <a:t>Click</a:t>
            </a:r>
            <a:r>
              <a:rPr lang="ar-SA" noProof="0" dirty="0" smtClean="0"/>
              <a:t> </a:t>
            </a:r>
            <a:r>
              <a:rPr lang="ar-SA" noProof="0" dirty="0" err="1" smtClean="0"/>
              <a:t>to</a:t>
            </a:r>
            <a:r>
              <a:rPr lang="ar-SA" noProof="0" dirty="0" smtClean="0"/>
              <a:t> </a:t>
            </a:r>
            <a:r>
              <a:rPr lang="ar-SA" noProof="0" dirty="0" err="1" smtClean="0"/>
              <a:t>edit</a:t>
            </a:r>
            <a:r>
              <a:rPr lang="ar-SA" noProof="0" dirty="0" smtClean="0"/>
              <a:t> </a:t>
            </a:r>
            <a:r>
              <a:rPr lang="ar-SA" noProof="0" dirty="0" err="1" smtClean="0"/>
              <a:t>Master</a:t>
            </a:r>
            <a:r>
              <a:rPr lang="ar-SA" noProof="0" dirty="0" smtClean="0"/>
              <a:t> </a:t>
            </a:r>
            <a:r>
              <a:rPr lang="ar-SA" noProof="0" dirty="0" err="1" smtClean="0"/>
              <a:t>text</a:t>
            </a:r>
            <a:r>
              <a:rPr lang="ar-SA" noProof="0" dirty="0" smtClean="0"/>
              <a:t> </a:t>
            </a:r>
            <a:r>
              <a:rPr lang="ar-SA" noProof="0" dirty="0" err="1" smtClean="0"/>
              <a:t>styles</a:t>
            </a:r>
            <a:endParaRPr lang="ar-SA" noProof="0" dirty="0" smtClean="0"/>
          </a:p>
          <a:p>
            <a:pPr lvl="1"/>
            <a:r>
              <a:rPr lang="ar-SA" noProof="0" dirty="0" err="1" smtClean="0"/>
              <a:t>Second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  <a:p>
            <a:pPr lvl="2"/>
            <a:r>
              <a:rPr lang="ar-SA" noProof="0" dirty="0" err="1" smtClean="0"/>
              <a:t>Third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</p:txBody>
      </p:sp>
      <p:cxnSp>
        <p:nvCxnSpPr>
          <p:cNvPr id="13" name="Straight Connector 12"/>
          <p:cNvCxnSpPr/>
          <p:nvPr userDrawn="1"/>
        </p:nvCxnSpPr>
        <p:spPr>
          <a:xfrm flipH="1">
            <a:off x="0" y="1057843"/>
            <a:ext cx="9144000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tx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6057" y="6329599"/>
            <a:ext cx="36107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noProof="0" smtClean="0"/>
              <a:t>الجزء «أ» - 3 – مواد اسفير التدريبية سنة 2015، الخطوط العريضة</a:t>
            </a:r>
          </a:p>
          <a:p>
            <a:endParaRPr lang="ar-SA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32416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smtClean="0"/>
              <a:t>Click to edit Master title style</a:t>
            </a:r>
            <a:endParaRPr lang="ar-SA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noProof="0" dirty="0" err="1" smtClean="0"/>
              <a:t>Click</a:t>
            </a:r>
            <a:r>
              <a:rPr lang="ar-SA" noProof="0" dirty="0" smtClean="0"/>
              <a:t> </a:t>
            </a:r>
            <a:r>
              <a:rPr lang="ar-SA" noProof="0" dirty="0" err="1" smtClean="0"/>
              <a:t>to</a:t>
            </a:r>
            <a:r>
              <a:rPr lang="ar-SA" noProof="0" dirty="0" smtClean="0"/>
              <a:t> </a:t>
            </a:r>
            <a:r>
              <a:rPr lang="ar-SA" noProof="0" dirty="0" err="1" smtClean="0"/>
              <a:t>edit</a:t>
            </a:r>
            <a:r>
              <a:rPr lang="ar-SA" noProof="0" dirty="0" smtClean="0"/>
              <a:t> </a:t>
            </a:r>
            <a:r>
              <a:rPr lang="ar-SA" noProof="0" dirty="0" err="1" smtClean="0"/>
              <a:t>Master</a:t>
            </a:r>
            <a:r>
              <a:rPr lang="ar-SA" noProof="0" dirty="0" smtClean="0"/>
              <a:t> </a:t>
            </a:r>
            <a:r>
              <a:rPr lang="ar-SA" noProof="0" dirty="0" err="1" smtClean="0"/>
              <a:t>text</a:t>
            </a:r>
            <a:r>
              <a:rPr lang="ar-SA" noProof="0" dirty="0" smtClean="0"/>
              <a:t> </a:t>
            </a:r>
            <a:r>
              <a:rPr lang="ar-SA" noProof="0" dirty="0" err="1" smtClean="0"/>
              <a:t>styles</a:t>
            </a:r>
            <a:endParaRPr lang="ar-SA" noProof="0" dirty="0" smtClean="0"/>
          </a:p>
          <a:p>
            <a:pPr lvl="1"/>
            <a:r>
              <a:rPr lang="ar-SA" noProof="0" dirty="0" err="1" smtClean="0"/>
              <a:t>Second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  <a:p>
            <a:pPr lvl="2"/>
            <a:r>
              <a:rPr lang="ar-SA" noProof="0" dirty="0" err="1" smtClean="0"/>
              <a:t>Third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fld id="{03571703-1F0A-4ED2-AE3A-6CB9E79C4A11}" type="datetime1">
              <a:rPr lang="ar-SA" smtClean="0"/>
              <a:pPr/>
              <a:t>03/08/1436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الأول "أ"  - مواد اسفير التدريبية سنة 2015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fld id="{3EBADB50-E105-4882-AFA7-902A74D8569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689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tx2"/>
          </a:solidFill>
          <a:latin typeface="Traditional Arabic" panose="02020603050405020304" pitchFamily="18" charset="-78"/>
          <a:ea typeface="+mj-ea"/>
          <a:cs typeface="Traditional Arabic" panose="02020603050405020304" pitchFamily="18" charset="-78"/>
        </a:defRPr>
      </a:lvl1pPr>
    </p:titleStyle>
    <p:bodyStyle>
      <a:lvl1pPr marL="0" indent="0" algn="r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1pPr>
      <a:lvl2pPr marL="742950" indent="-285750" algn="r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2pPr>
      <a:lvl3pPr marL="1143000" indent="-228600" algn="r" defTabSz="914400" rtl="0" eaLnBrk="1" latinLnBrk="0" hangingPunct="1">
        <a:spcBef>
          <a:spcPct val="20000"/>
        </a:spcBef>
        <a:buFont typeface="Traditional Arabic" panose="02020603050405020304" pitchFamily="18" charset="-78"/>
        <a:buChar char="–"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3pPr>
      <a:lvl4pPr marL="1600200" indent="-228600" algn="r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4pPr>
      <a:lvl5pPr marL="2057400" indent="-228600" algn="r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اسفير</a:t>
            </a:r>
            <a:r>
              <a:rPr lang="ar-SA" dirty="0" smtClean="0"/>
              <a:t> </a:t>
            </a:r>
            <a:r>
              <a:rPr lang="ar-SA" dirty="0"/>
              <a:t>في شكل انسان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>
                <a:solidFill>
                  <a:srgbClr val="87B81E"/>
                </a:solidFill>
                <a:ea typeface="Tahoma" panose="020B0604030504040204" pitchFamily="34" charset="0"/>
              </a:rPr>
              <a:t>ما هو مشروع </a:t>
            </a:r>
            <a:r>
              <a:rPr lang="ar-SA" dirty="0" err="1">
                <a:solidFill>
                  <a:srgbClr val="87B81E"/>
                </a:solidFill>
                <a:ea typeface="Tahoma" panose="020B0604030504040204" pitchFamily="34" charset="0"/>
              </a:rPr>
              <a:t>اسفير</a:t>
            </a:r>
            <a:r>
              <a:rPr lang="ar-SA" dirty="0">
                <a:solidFill>
                  <a:srgbClr val="87B81E"/>
                </a:solidFill>
                <a:ea typeface="Tahoma" panose="020B0604030504040204" pitchFamily="34" charset="0"/>
              </a:rPr>
              <a:t> وكيف لك أن تطبق معاييره؟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9832" y="6165304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الجزء "</a:t>
            </a:r>
            <a:r>
              <a:rPr lang="ar-SA" sz="20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أ" </a:t>
            </a:r>
            <a:r>
              <a:rPr lang="ar-SA" sz="16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TN" sz="16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</a:t>
            </a:r>
            <a:r>
              <a:rPr lang="ar-TN" sz="1600" b="1" dirty="0" err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اسفير</a:t>
            </a:r>
            <a:r>
              <a:rPr lang="ar-TN" sz="16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 شكل </a:t>
            </a:r>
            <a:r>
              <a:rPr lang="ar-TN" sz="1600" b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انسان </a:t>
            </a:r>
            <a:r>
              <a:rPr lang="ar-TN" sz="200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</a:t>
            </a:r>
            <a:r>
              <a:rPr lang="ar-EG" sz="2000" b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مجموعة </a:t>
            </a:r>
            <a:r>
              <a:rPr lang="ar-SA" sz="2000" b="1" dirty="0" err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اسفير</a:t>
            </a:r>
            <a:r>
              <a:rPr lang="ar-SA" sz="20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التدريبية</a:t>
            </a:r>
            <a:r>
              <a:rPr lang="ar-TN" sz="20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16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2015</a:t>
            </a:r>
            <a:endParaRPr lang="ar-SA" sz="20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637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6312808" cy="58181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8144" y="6341258"/>
            <a:ext cx="460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4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الجزء "</a:t>
            </a:r>
            <a:r>
              <a:rPr lang="ar-SA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أ"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14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– </a:t>
            </a:r>
            <a:r>
              <a:rPr lang="ar-EG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مجموعة </a:t>
            </a:r>
            <a:r>
              <a:rPr lang="ar-SA" sz="1400" b="1" dirty="0" err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اسفير</a:t>
            </a:r>
            <a:r>
              <a:rPr lang="ar-SA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التدريبية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2015</a:t>
            </a:r>
            <a:endParaRPr lang="ar-SA" sz="14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55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16" y="138780"/>
            <a:ext cx="7572956" cy="58825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04248" y="0"/>
            <a:ext cx="864096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3998144" y="6341258"/>
            <a:ext cx="460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4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الجزء "</a:t>
            </a:r>
            <a:r>
              <a:rPr lang="ar-SA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أ"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14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– </a:t>
            </a:r>
            <a:r>
              <a:rPr lang="ar-EG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مجموعة </a:t>
            </a:r>
            <a:r>
              <a:rPr lang="ar-SA" sz="1400" b="1" dirty="0" err="1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اسفير</a:t>
            </a:r>
            <a:r>
              <a:rPr lang="ar-SA" sz="14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14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التدريبية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2015</a:t>
            </a:r>
            <a:endParaRPr lang="ar-SA" sz="14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her Arabic ppt theme">
  <a:themeElements>
    <a:clrScheme name="Sphere Arabic">
      <a:dk1>
        <a:sysClr val="windowText" lastClr="000000"/>
      </a:dk1>
      <a:lt1>
        <a:sysClr val="window" lastClr="FFFFFF"/>
      </a:lt1>
      <a:dk2>
        <a:srgbClr val="004386"/>
      </a:dk2>
      <a:lt2>
        <a:srgbClr val="87B91D"/>
      </a:lt2>
      <a:accent1>
        <a:srgbClr val="579305"/>
      </a:accent1>
      <a:accent2>
        <a:srgbClr val="C80F3F"/>
      </a:accent2>
      <a:accent3>
        <a:srgbClr val="FBAD18"/>
      </a:accent3>
      <a:accent4>
        <a:srgbClr val="E4028C"/>
      </a:accent4>
      <a:accent5>
        <a:srgbClr val="4BACC6"/>
      </a:accent5>
      <a:accent6>
        <a:srgbClr val="F79646"/>
      </a:accent6>
      <a:hlink>
        <a:srgbClr val="004386"/>
      </a:hlink>
      <a:folHlink>
        <a:srgbClr val="004386"/>
      </a:folHlink>
    </a:clrScheme>
    <a:fontScheme name="Sphere Arabic">
      <a:majorFont>
        <a:latin typeface="Traditional Arabic"/>
        <a:ea typeface=""/>
        <a:cs typeface="Traditional Arabic"/>
      </a:majorFont>
      <a:minorFont>
        <a:latin typeface="Traditional Arabic"/>
        <a:ea typeface=""/>
        <a:cs typeface="Traditional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eher Arabic ppt theme" id="{055ABF64-F99F-4D3C-8601-F3C314C4EF3E}" vid="{4FE0B630-788B-48C2-A69E-8EC3E00922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Speher Arabic ppt theme</Template>
  <TotalTime>943</TotalTime>
  <Words>76</Words>
  <Application>Microsoft Office PowerPoint</Application>
  <PresentationFormat>On-screen Show (4:3)</PresentationFormat>
  <Paragraphs>10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Speher Arabic ppt theme</vt:lpstr>
      <vt:lpstr>اسفير في شكل انسان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2015-03-18T16:06:32Z</dcterms:created>
  <dcterms:modified xsi:type="dcterms:W3CDTF">2015-05-21T15:00:08Z</dcterms:modified>
</cp:coreProperties>
</file>